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4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2C5F2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知识命中率</c:v>
                  </c:pt>
                  <c:pt idx="1">
                    <c:v>新员工上手周期</c:v>
                  </c:pt>
                  <c:pt idx="2">
                    <c:v>重复咨询占比</c:v>
                  </c:pt>
                  <c:pt idx="3">
                    <c:v>专家答疑负担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8</c:v>
                </c:pt>
                <c:pt idx="2">
                  <c:v>45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97BC6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知识命中率</c:v>
                  </c:pt>
                  <c:pt idx="1">
                    <c:v>新员工上手周期</c:v>
                  </c:pt>
                  <c:pt idx="2">
                    <c:v>重复咨询占比</c:v>
                  </c:pt>
                  <c:pt idx="3">
                    <c:v>专家答疑负担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88</c:v>
                </c:pt>
                <c:pt idx="1">
                  <c:v>3</c:v>
                </c:pt>
                <c:pt idx="2">
                  <c:v>15</c:v>
                </c:pt>
                <c:pt idx="3">
                  <c:v>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开场：用一句话点出传统企业 · AI 转型行业「知识库问答」场景的核心矛盾——找一份文档答案平均要翻几十分钟。说明本次汇报共10页，约15分钟，数据均为示例，正式使用前需替换为真实数据。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满足企业内控与数据治理要求，关键流程变更执行审批与灰度上线机制，保留完整操作日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处理结果按抽检比例复核，重大业务节点保留人工确认环节。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逐个解释指标口径与目标设定依据；右侧三个数字卡片可作为记忆点。提醒听众：目标值为示例，正式立项时应以传统企业 · AI 转型本单位试点基线重新测算。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处理结果按抽检比例复核，重大业务节点保留人工确认环节。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4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传统企业 · AI 转型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「知识库问答」AI 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产品手册、维修指南、制度文件散落各处，员工找答案靠问老师傅，专家被重复问题淹没。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产品手册、维修指南、制度文件散落各处，员工找答案靠问老师傅，专家被重复问题淹没。本方案把企业文档统一入库并提供语义问答，答案标注出处，让经验从个人脑袋进入组织资产。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DF4EA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找一份文档答案平均要翻几十分钟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DF4EA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老师傅经验没有沉淀，人走知识走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DF4EA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新员工上手慢，重复问题消耗专家精力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DF4EA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文档统一入库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手册、制度、案例多格式文档自动解析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语义问答检索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自然语言提问直达答案段落与出处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权限分级管控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按部门角色控制知识可见范围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DF4EA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97BC62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知识运营机制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未命中问题聚类，专家补充审核入库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DF4EA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归集各类企业文档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DF4EA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解析入库与权限配置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DF4EA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员工自助问答检索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DF4EA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未命中问题补全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月度知识运营复盘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DF4EA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C5F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 → 88 %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知识命中率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DF4EA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C5F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→ 3 周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新员工上手周期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DF4EA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C5F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 → 15 %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重复咨询占比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知识域查询效率统计（示例数据）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知识域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主要用户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文档数量(百份)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人工查找耗时(分钟)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AI检索耗时(分钟)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产品手册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管理层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售后维修指南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管理层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内部管理制度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管理层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5.6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项目交付案例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一线员工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供应商资料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新员工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设备操作规程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一线员工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E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行虚构示例数据，完整数据口径、测算公式与校验规则见配套方案文档《065-industry-传统企业-AI-转型-知识库问答-主产物.docx》。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341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5F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DF4EA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5F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5F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DF4EA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5F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163417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行业合规要求：满足企业内控与数据治理要求，关键流程变更执行审批与灰度上线机制，保留完整操作日志。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634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88 %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知识命中率（目标·示例）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周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新员工上手周期（目标·示例）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7BC6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15 %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重复咨询占比（目标·示例）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确认试点范围与责任分工，两周内完成「知识库问答」基线数据盘点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配套方案文档《065-industry-传统企业-AI-转型-知识库问答-主产物.docx》已同步提供，可直接按模板推进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