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50808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自助解决率</c:v>
                  </c:pt>
                  <c:pt idx="1">
                    <c:v>答复时效</c:v>
                  </c:pt>
                  <c:pt idx="2">
                    <c:v>HR事务负担</c:v>
                  </c:pt>
                  <c:pt idx="3">
                    <c:v>答复口径一致性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8</c:v>
                </c:pt>
                <c:pt idx="2">
                  <c:v>18</c:v>
                </c:pt>
                <c:pt idx="3">
                  <c:v>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84B59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自助解决率</c:v>
                  </c:pt>
                  <c:pt idx="1">
                    <c:v>答复时效</c:v>
                  </c:pt>
                  <c:pt idx="2">
                    <c:v>HR事务负担</c:v>
                  </c:pt>
                  <c:pt idx="3">
                    <c:v>答复口径一致性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80</c:v>
                </c:pt>
                <c:pt idx="1">
                  <c:v>0.1</c:v>
                </c:pt>
                <c:pt idx="2">
                  <c:v>6</c:v>
                </c:pt>
                <c:pt idx="3">
                  <c:v>98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开场：用一句话点出人力资源行业「政策问答」场景的核心矛盾——HR每天大量时间用于重复答疑。说明本次汇报共10页，约15分钟，数据均为示例，正式使用前需替换为真实数据。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劳动法》与个人信息保护要求，候选人与员工数据授权使用，算法评估避免歧视性因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筛选与评估结果仅作参考排序，录用与人事决策由 HR 与用人部门共同作出。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逐个解释指标口径与目标设定依据；右侧三个数字卡片可作为记忆点。提醒听众：目标值为示例，正式立项时应以人力资源本单位试点基线重新测算。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筛选与评估结果仅作参考排序，录用与人事决策由 HR 与用人部门共同作出。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744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人力资源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「政策问答」AI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员工关于考勤、薪酬、社保等政策咨询高频且重复，HR 事务性答复占用大量时间，口径偶有不一。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员工关于考勤、薪酬、社保等政策咨询高频且重复，HR 事务性答复占用大量时间，口径偶有不一。本方案基于制度文件构建员工自助问答助手，答案附制度原文出处，复杂个案转人工。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HR每天大量时间用于重复答疑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不同HR答复口径不一致引发争议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制度更新后员工感知滞后，误解频发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制度知识库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员工手册与制度文件结构化入库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自助智能问答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口语化提问秒级应答，附条款出处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个案转接协同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涉及个人敏感事项转HR专人处理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热点洞察反馈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高频问题聚类，反哺制度宣导优化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归集制度文件建库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配置答复边界与口径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员工自助提问应答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复杂个案转人工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50808E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热点分析与制度宣导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→ 80 %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自助解决率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→ 0.1 小时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答复时效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→ 6 小时/周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HR事务负担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政策主题咨询答复效率统计（示例数据）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政策主题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提问渠道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月咨询量(条)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人工答复耗时(分钟)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AI答复耗时(分钟)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考勤休假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HR热线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554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薪酬福利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HR热线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775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社保公积金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企业微信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775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绩效考核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OA系统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414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报销制度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企业微信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777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晋升异动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HR热线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340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行虚构示例数据，完整数据口径、测算公式与校验规则见配套方案文档《063-industry-人力资源-政策问答-主产物.docx》。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CF3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CF3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27444E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行业合规要求：遵循《劳动法》与个人信息保护要求，候选人与员工数据授权使用，算法评估避免歧视性因素。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744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80 %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自助解决率（目标·示例）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0.1 小时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答复时效（目标·示例）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小时/周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HR事务负担（目标·示例）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确认试点范围与责任分工，两周内完成「政策问答」基线数据盘点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配套方案文档《063-industry-人力资源-政策问答-主产物.docx》已同步提供，可直接按模板推进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