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50808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课件开发周期</c:v>
                  </c:pt>
                  <c:pt idx="1">
                    <c:v>培训覆盖率</c:v>
                  </c:pt>
                  <c:pt idx="2">
                    <c:v>课后测验通过率</c:v>
                  </c:pt>
                  <c:pt idx="3">
                    <c:v>学员评价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65</c:v>
                </c:pt>
                <c:pt idx="2">
                  <c:v>72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84B59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课件开发周期</c:v>
                  </c:pt>
                  <c:pt idx="1">
                    <c:v>培训覆盖率</c:v>
                  </c:pt>
                  <c:pt idx="2">
                    <c:v>课后测验通过率</c:v>
                  </c:pt>
                  <c:pt idx="3">
                    <c:v>学员评价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95</c:v>
                </c:pt>
                <c:pt idx="2">
                  <c:v>90</c:v>
                </c:pt>
                <c:pt idx="3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开场：用一句话点出人力资源行业「培训材料」场景的核心矛盾——一门课开发数周，业务等不起。说明本次汇报共10页，约15分钟，数据均为示例，正式使用前需替换为真实数据。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劳动法》与个人信息保护要求，候选人与员工数据授权使用，算法评估避免歧视性因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逐个解释指标口径与目标设定依据；右侧三个数字卡片可作为记忆点。提醒听众：目标值为示例，正式立项时应以人力资源本单位试点基线重新测算。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人力资源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「培训材料」AI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内训课件开发周期长，业务更新快导致内容常年滞后，培训覆盖与效果难保障。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内训课件开发周期长，业务更新快导致内容常年滞后，培训覆盖与效果难保障。本方案从制度文档与业务资料自动生成课件、讲师稿与测验题，培训团队聚焦课程设计与效果运营。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一门课开发数周，业务等不起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课件质量参差，知识点覆盖不全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测验题手工出题，难度与区分度失衡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素材智能转化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制度流程文档自动转化为课件大纲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课件批量生成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图文课件与讲师逐字稿一键产出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题库自动构建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按知识点生成测验题与答案解析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效果追踪分析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参训、通过率与评价数据看板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导入制度与业务素材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生成课件与讲师稿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培训主管审核定稿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排期实施培训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50808E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测验评估与迭代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→ 3 天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课件开发周期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 → 95 %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培训覆盖率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72 → 90 %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课后测验通过率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课程开发效率统计（示例数据）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课程主题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培训形式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课时数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人工开发耗时(小时/课时)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AI辅助开发(小时/课时)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新员工入职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合规与职业道德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线上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管理者能力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销售实战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办公技能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线上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安全生产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行虚构示例数据，完整数据口径、测算公式与校验规则见配套方案文档《062-industry-人力资源-培训材料-主产物.docx》。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27444E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行业合规要求：遵循《劳动法》与个人信息保护要求，候选人与员工数据授权使用，算法评估避免歧视性因素。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天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课件开发周期（目标·示例）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95 %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培训覆盖率（目标·示例）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课后测验通过率（目标·示例）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确认试点范围与责任分工，两周内完成「培训材料」基线数据盘点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配套方案文档《062-industry-人力资源-培训材料-主产物.docx》已同步提供，可直接按模板推进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