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9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6D2E4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周脚本产出量</c:v>
                  </c:pt>
                  <c:pt idx="1">
                    <c:v>平均完播率</c:v>
                  </c:pt>
                  <c:pt idx="2">
                    <c:v>爆款率</c:v>
                  </c:pt>
                  <c:pt idx="3">
                    <c:v>单条脚本返工次数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22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A2676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周脚本产出量</c:v>
                  </c:pt>
                  <c:pt idx="1">
                    <c:v>平均完播率</c:v>
                  </c:pt>
                  <c:pt idx="2">
                    <c:v>爆款率</c:v>
                  </c:pt>
                  <c:pt idx="3">
                    <c:v>单条脚本返工次数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25</c:v>
                </c:pt>
                <c:pt idx="1">
                  <c:v>38</c:v>
                </c:pt>
                <c:pt idx="2">
                  <c:v>15</c:v>
                </c:pt>
                <c:pt idx="3">
                  <c:v>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开场：用一句话点出媒体 / 营销行业「短视频脚本」场景的核心矛盾——日更压力下脚本产能不足，质量波动大。说明本次汇报共10页，约15分钟，数据均为示例，正式使用前需替换为真实数据。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《广告法》与平台内容安全规范，杜绝绝对化用语与虚假宣传，素材版权来源可追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生成内容须经内容负责人与法务审核后对外发布。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逐个解释指标口径与目标设定依据；右侧三个数字卡片可作为记忆点。提醒听众：目标值为示例，正式立项时应以媒体 / 营销本单位试点基线重新测算。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生成内容须经内容负责人与法务审核后对外发布。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A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媒体 / 营销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「短视频脚本」AI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短视频更新节奏快，脚本创作跟不上账号矩阵排期，爆款方法论难以复制。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短视频更新节奏快，脚本创作跟不上账号矩阵排期，爆款方法论难以复制。本方案沉淀账号人设与爆款结构库，批量生成分镜脚本与口播稿，编导聚焦选题判断与现场执行。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日更压力下脚本产能不足，质量波动大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爆款结构靠悟性，新人成长慢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多账号多平台改写工作量成倍增加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选题灵感库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热点追踪与历史爆款选题聚合推荐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脚本结构生成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钩子-冲突-反转-引导结构化生成分镜脚本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口播稿改写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按账号人设与平台风格改写多版本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A26769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数据复盘迭代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完播互动数据回流，优化脚本模板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确定选题与账号人设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生成分镜脚本初稿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编导修订确认拍摄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F5ECEF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成片发布数据追踪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6D2E46"/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复盘迭代脚本模板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5ECEF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→ 25 条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周脚本产出量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5ECEF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22 → 38 %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平均完播率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F5ECEF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→ 15 %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爆款率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栏目脚本创作效率统计（示例数据）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内容栏目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主发平台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月产出条数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人工脚本耗时(小时/条)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AI辅助耗时(小时/条)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2E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产品测评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抖音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剧情带货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抖音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知识科普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B站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探店体验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视频号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开箱视频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B站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7.4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直播切片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抖音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7.9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CE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行虚构示例数据，完整数据口径、测算公式与校验规则见配套方案文档《055-industry-媒体-营销-短视频脚本-主产物.docx》。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A1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5ECE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5ECE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3A1626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行业合规要求：遵循《广告法》与平台内容安全规范，杜绝绝对化用语与虚假宣传，素材版权来源可追溯。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A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A26769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 条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周脚本产出量（目标·示例）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38 %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平均完播率（目标·示例）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A2676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15 %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爆款率（目标·示例）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确认试点范围与责任分工，两周内完成「短视频脚本」基线数据盘点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配套方案文档《055-industry-媒体-营销-短视频脚本-主产物.docx》已同步提供，可直接按模板推进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