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7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8E2A3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检索命中率</c:v>
                  </c:pt>
                  <c:pt idx="1">
                    <c:v>答案引用规范率</c:v>
                  </c:pt>
                  <c:pt idx="2">
                    <c:v>知识更新周期</c:v>
                  </c:pt>
                  <c:pt idx="3">
                    <c:v>新人培训周期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60</c:v>
                </c:pt>
                <c:pt idx="2">
                  <c:v>30</c:v>
                </c:pt>
                <c:pt idx="3">
                  <c:v>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C8A2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检索命中率</c:v>
                  </c:pt>
                  <c:pt idx="1">
                    <c:v>答案引用规范率</c:v>
                  </c:pt>
                  <c:pt idx="2">
                    <c:v>知识更新周期</c:v>
                  </c:pt>
                  <c:pt idx="3">
                    <c:v>新人培训周期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</c:v>
                </c:pt>
                <c:pt idx="1">
                  <c:v>95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开场：用一句话点出政务 / 公共服务行业「知识库问答」场景的核心矛盾——政策文件分散，查找依据平均要十几分钟。说明本次汇报共10页，约15分钟，数据均为示例，正式使用前需替换为真实数据。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政务数据安全与保密管理规定，涉密内容不接入模型；系统建设满足信创与等保要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生成内容须经业务科室审核，对外答复以正式文件与政策原文为准。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逐个解释指标口径与目标设定依据；右侧三个数字卡片可作为记忆点。提醒听众：目标值为示例，正式立项时应以政务 / 公共服务本单位试点基线重新测算。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生成内容须经业务科室审核，对外答复以正式文件与政策原文为准。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D12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政务 / 公共服务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「知识库问答」AI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窗口与执法人员日常需要在海量政策规程中查找依据，检索慢、易引用过期版本。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窗口与执法人员日常需要在海量政策规程中查找依据，检索慢、易引用过期版本。本方案构建部门知识库问答系统，语义检索定位条款原文，答案标注出处与时效状态，支撑口径统一。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政策文件分散，查找依据平均要十几分钟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过期文件与现行文件混杂，引用出错风险高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8E2A35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新人培训周期长，业务口径靠老带新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知识统一入库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政策规程分类入库，自动抽取生效状态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语义检索问答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自然语言提问，直达条款原文与出处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时效状态管理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废止修订自动标注，过期内容拦截提醒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使用反馈优化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高频未命中问题聚类，驱动知识补全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归集政策与业务规程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建立知识分类与权限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语义问答上线试用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7EEEF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反馈标注持续优化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8E2A35"/>
          </a:solidFill>
          <a:ln w="12700">
            <a:solidFill>
              <a:srgbClr val="8E2A3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定期更新与版本管理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7EEEF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 → 90 %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检索命中率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7EEEF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→ 95 %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答案引用规范率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7EEEF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→ 3 天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知识更新周期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知识域查询效率统计（示例数据）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主要用户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知识条目数(百条)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人工查询定位(分钟)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AI检索定位(分钟)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2A3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惠企政策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群众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社会救助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劳动就业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企业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退役军人事务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群众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税费优惠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群众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行政执法依据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窗口人员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E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行虚构示例数据，完整数据口径、测算公式与校验规则见配套方案文档《048-industry-政务-公共服务-知识库问答-主产物.docx》。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8E2A35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8E2A35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4D121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7EE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7EE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E2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4D1219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行业合规要求：遵循政务数据安全与保密管理规定，涉密内容不接入模型；系统建设满足信创与等保要求。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D12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90 %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检索命中率（目标·示例）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95 %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答案引用规范率（目标·示例）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8A2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天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知识更新周期（目标·示例）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确认试点范围与责任分工，两周内完成「知识库问答」基线数据盘点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配套方案文档《048-industry-政务-公共服务-知识库问答-主产物.docx》已同步提供，可直接按模板推进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