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5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1D787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科室推荐准确率</c:v>
                  </c:pt>
                  <c:pt idx="1">
                    <c:v>挂错号率</c:v>
                  </c:pt>
                  <c:pt idx="2">
                    <c:v>咨询响应时长</c:v>
                  </c:pt>
                  <c:pt idx="3">
                    <c:v>导诊台人力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12</c:v>
                </c:pt>
                <c:pt idx="2">
                  <c:v>300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67928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科室推荐准确率</c:v>
                  </c:pt>
                  <c:pt idx="1">
                    <c:v>挂错号率</c:v>
                  </c:pt>
                  <c:pt idx="2">
                    <c:v>咨询响应时长</c:v>
                  </c:pt>
                  <c:pt idx="3">
                    <c:v>导诊台人力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开场：用一句话点出医疗 / 健康行业「智能导诊」场景的核心矛盾——挂错号率高，患者反复排队体验差。说明本次汇报共10页，约15分钟，数据均为示例，正式使用前需替换为真实数据。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严格遵循医疗数据安全与患者隐私保护要求，数据脱敏、授权访问；辅助类功能不替代临床诊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输出仅供医务人员参考，所有诊疗相关结论须由具备资质的医师终审签发。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逐个解释指标口径与目标设定依据；右侧三个数字卡片可作为记忆点。提醒听众：目标值为示例，正式立项时应以医疗 / 健康本单位试点基线重新测算。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输出仅供医务人员参考，所有诊疗相关结论须由具备资质的医师终审签发。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67928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医疗 / 健康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「智能导诊」AI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患者挂错号、反复排队问询占用大量导诊台资源。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患者挂错号、反复排队问询占用大量导诊台资源。本方案通过多轮问询理解患者主诉，推荐科室与医生并联动挂号，线上线下一体分流，导诊台聚焦特殊人群服务。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挂错号率高，患者反复排队体验差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导诊台高峰排长队，人力配置捉襟见肘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1D7874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夜间与线上渠道缺乏专业分诊能力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症状多轮问询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结构化追问主诉、病程与伴随症状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科室智能推荐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结合院内科室设置推荐就诊科室与医生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挂号缴费联动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推荐结果一键挂号，检查检验预约提醒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679289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急症识别转接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胸痛卒中等急症特征即时提示优先就诊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配置院内科室与医生知识库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患者自助描述症状问询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AI推荐科室并联动挂号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8F2F1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急症特征触发优先转接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1D7874"/>
          </a:solidFill>
          <a:ln w="12700">
            <a:solidFill>
              <a:srgbClr val="1D787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就诊数据复盘优化推荐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8F2F1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 → 93 %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科室推荐准确率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8F2F1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→ 3 %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挂错号率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8F2F1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300 → 5 秒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咨询响应时长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常见主诉导诊效率统计（示例数据）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症状主诉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87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就诊时段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87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日均咨询量(人次)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87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人工导诊耗时(分钟)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87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AI导诊耗时(分钟)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87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胸闷心悸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夜间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742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11.1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持续发热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工作日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676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腹痛腹泻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工作日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316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头晕头痛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工作日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202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皮疹瘙痒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夜间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972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14.7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关节疼痛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夜间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2F1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行虚构示例数据，完整数据口径、测算公式与校验规则见配套方案文档《030-industry-医疗-健康-智能导诊-主产物.docx》。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1D7874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1D7874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679289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679289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0F3D3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8F2F1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8F2F1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787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0F3D3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行业合规要求：严格遵循医疗数据安全与患者隐私保护要求，数据脱敏、授权访问；辅助类功能不替代临床诊断。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3D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679289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93 %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科室推荐准确率（目标·示例）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3 %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挂错号率（目标·示例）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67928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秒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咨询响应时长（目标·示例）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确认试点范围与责任分工，两周内完成「智能导诊」基线数据盘点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配套方案文档《030-industry-医疗-健康-智能导诊-主产物.docx》已同步提供，可直接按模板推进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