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4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2F3C7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周文案产出量</c:v>
                  </c:pt>
                  <c:pt idx="1">
                    <c:v>平均点击率</c:v>
                  </c:pt>
                  <c:pt idx="2">
                    <c:v>单条创作周期</c:v>
                  </c:pt>
                  <c:pt idx="3">
                    <c:v>A/B版本数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1.2</c:v>
                </c:pt>
                <c:pt idx="2">
                  <c:v>8</c:v>
                </c:pt>
                <c:pt idx="3">
                  <c:v>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F9616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周文案产出量</c:v>
                  </c:pt>
                  <c:pt idx="1">
                    <c:v>平均点击率</c:v>
                  </c:pt>
                  <c:pt idx="2">
                    <c:v>单条创作周期</c:v>
                  </c:pt>
                  <c:pt idx="3">
                    <c:v>A/B版本数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120</c:v>
                </c:pt>
                <c:pt idx="1">
                  <c:v>2.6</c:v>
                </c:pt>
                <c:pt idx="2">
                  <c:v>1</c:v>
                </c:pt>
                <c:pt idx="3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开场：用一句话点出零售 / 消费行业「营销文案」场景的核心矛盾——单条文案打磨耗时长，赶不上大促排期。说明本次汇报共10页，约15分钟，数据均为示例，正式使用前需替换为真实数据。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《广告法》《消费者权益保护法》《个人信息保护法》，会员数据须获得授权并支持随时退订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生成的营销内容与决策建议须经运营负责人审核后发布执行。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逐个解释指标口径与目标设定依据；右侧三个数字卡片可作为记忆点。提醒听众：目标值为示例，正式立项时应以零售 / 消费本单位试点基线重新测算。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生成的营销内容与决策建议须经运营负责人审核后发布执行。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24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零售 / 消费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「营销文案」AI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多平台内容需求爆发，文案团队产能跟不上投放节奏，风格与卖点表达不统一。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多平台内容需求爆发，文案团队产能跟不上投放节奏，风格与卖点表达不统一。本方案基于品牌语料与商品卖点库批量生成多平台文案，内置合规检查与 A/B 版本，人工终审后发布。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单条文案打磨耗时长，赶不上大促排期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多平台风格要求不同，改写工作量翻倍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违禁词与夸大表述靠人工把关，风险高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品牌语料库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沉淀品牌调性、卖点与历史爆款文案语料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多平台批量生成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按抖音/小红书/微信风格一键生成多版本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合规自检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违禁词、绝对化用语自动检测与替换建议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A/B测试与复盘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多版本投放对比，效果数据回流优化模板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维护商品卖点与品牌语料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选择平台与文案场景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批量生成多版本文案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FF1FA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合规自检与人工终审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2F3C7E"/>
          </a:solidFill>
          <a:ln w="12700">
            <a:solidFill>
              <a:srgbClr val="2F3C7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投放A/B测试并复盘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FF1FA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 → 120 条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周文案产出量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FF1FA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1.2 → 2.6 %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平均点击率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FF1FA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→ 1 小时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单条创作周期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文案场景创作效率统计（示例数据）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文案场景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主投平台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月产出条数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人工创作耗时(分钟/条)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AI辅助耗时(分钟/条)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3C7E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新品上市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微信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285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119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34.7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大促预热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抖音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13.8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直播口播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小红书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22.1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社群种草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抖音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166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141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短信召回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抖音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80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109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详情页文案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小红书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114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F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行虚构示例数据，完整数据口径、测算公式与校验规则见配套方案文档《027-industry-零售-消费-营销文案-主产物.docx》。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45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FF1FA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FF1FA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1C2452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行业合规要求：遵循《广告法》《消费者权益保护法》《个人信息保护法》，会员数据须获得授权并支持随时退订。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C245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F9616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120 条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周文案产出量（目标·示例）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2.6 %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平均点击率（目标·示例）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9616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小时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单条创作周期（目标·示例）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确认试点范围与责任分工，两周内完成「营销文案」基线数据盘点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配套方案文档《027-industry-零售-消费-营销文案-主产物.docx》已同步提供，可直接按模板推进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