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2F3C7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自助解决率</c:v>
                  </c:pt>
                  <c:pt idx="1">
                    <c:v>平均首次响应</c:v>
                  </c:pt>
                  <c:pt idx="2">
                    <c:v>客服人力成本</c:v>
                  </c:pt>
                  <c:pt idx="3">
                    <c:v>客户满意度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45</c:v>
                </c:pt>
                <c:pt idx="2">
                  <c:v>38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F9616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自助解决率</c:v>
                  </c:pt>
                  <c:pt idx="1">
                    <c:v>平均首次响应</c:v>
                  </c:pt>
                  <c:pt idx="2">
                    <c:v>客服人力成本</c:v>
                  </c:pt>
                  <c:pt idx="3">
                    <c:v>客户满意度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3</c:v>
                </c:pt>
                <c:pt idx="2">
                  <c:v>22</c:v>
                </c:pt>
                <c:pt idx="3">
                  <c:v>4.7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开场：用一句话点出零售 / 消费行业「智能客服」场景的核心矛盾——咨询高峰排队严重，响应慢导致订单流失。说明本次汇报共10页，约15分钟，数据均为示例，正式使用前需替换为真实数据。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广告法》《消费者权益保护法》《个人信息保护法》，会员数据须获得授权并支持随时退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生成的营销内容与决策建议须经运营负责人审核后发布执行。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逐个解释指标口径与目标设定依据；右侧三个数字卡片可作为记忆点。提醒听众：目标值为示例，正式立项时应以零售 / 消费本单位试点基线重新测算。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生成的营销内容与决策建议须经运营负责人审核后发布执行。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 / 消费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「智能客服」AI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大促与日常咨询量波动巨大，人工客服成本高、夜间无人值守。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大促与日常咨询量波动巨大，人工客服成本高、夜间无人值守。本方案以 AI 客服承接物流、退换货、商品咨询等高频问题，复杂与情绪化会话无缝转人工，并沉淀会话洞察反哺运营。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咨询高峰排队严重，响应慢导致订单流失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客服人力成本高，夜间与节假日覆盖不足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会话数据未被利用，商品与服务问题发现慢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多渠道AI接待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APP/小程序/电话统一接入，7×24即时应答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业务能力对接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查物流、办退换、核优惠等操作直连业务系统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智能转人工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复杂与负面情绪会话带上下文转人工坐席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会话洞察分析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热点问题与差评归因分析，反哺商品运营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梳理高频问题与业务接口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配置知识库与应答流程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AI承接咨询并办理业务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复杂会话转人工处理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2F3C7E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会话洞察周报驱动改进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 → 78 %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自助解决率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 → 3 秒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平均首次响应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 → 22 万元/月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客服人力成本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咨询类型处理效率统计（示例数据）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咨询类型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主要渠道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日均咨询量(条)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人工处理时长(分钟)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AI处理时长(分钟)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物流查询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小程序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362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退换货办理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电话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2239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商品咨询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小程序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442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优惠活动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电话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809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发票开具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APP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2398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账户问题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小程序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1041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行虚构示例数据，完整数据口径、测算公式与校验规则见配套方案文档《025-industry-零售-消费-智能客服-主产物.docx》。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FF1F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FF1F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1C2452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行业合规要求：遵循《广告法》《消费者权益保护法》《个人信息保护法》，会员数据须获得授权并支持随时退订。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2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自助解决率（目标·示例）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秒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平均首次响应（目标·示例）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 万元/月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客服人力成本（目标·示例）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确认试点范围与责任分工，两周内完成「智能客服」基线数据盘点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配套方案文档《025-industry-零售-消费-智能客服-主产物.docx》已同步提供，可直接按模板推进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